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8"/>
    <p:restoredTop sz="86418"/>
  </p:normalViewPr>
  <p:slideViewPr>
    <p:cSldViewPr snapToGrid="0" snapToObjects="1">
      <p:cViewPr varScale="1">
        <p:scale>
          <a:sx n="84" d="100"/>
          <a:sy n="84" d="100"/>
        </p:scale>
        <p:origin x="43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E14F-107F-AF4C-8339-93D0DE843902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48-E308-7E46-A963-142FF67EA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7BD-1C71-C24D-A308-5397CE637D27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21D6-2D1D-9A4D-B747-D7C21188FFF5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F1E-933A-1B4D-B735-D74E35D55221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EAD7-6D3B-2C43-BAD3-33A50479C1B0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EA3-5A67-5946-AB24-DC6507313D78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244B-3FBE-444B-AC87-0F8F8E366C0D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8318-606C-A048-A62F-E78EE55332B2}" type="datetime1">
              <a:rPr lang="en-US" smtClean="0"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B28D-4E8D-D745-92A3-71699DF30B47}" type="datetime1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710A-5853-8746-9AD7-C1F8070B0991}" type="datetime1">
              <a:rPr lang="en-US" smtClean="0"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81A-06A3-9046-ABDD-4E56FEAD233A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E8C0-413B-9641-BA29-2337026DDD3D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F1DD-560F-F04A-88FA-AAA9F0FA4DAA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" y="124885"/>
            <a:ext cx="5829300" cy="6980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Figure </a:t>
            </a:r>
            <a:r>
              <a:rPr lang="en-US" sz="4000" dirty="0" smtClean="0"/>
              <a:t>I-1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07719" y="8475136"/>
            <a:ext cx="3242563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I-2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60" y="2538176"/>
            <a:ext cx="3127680" cy="40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I-3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073400"/>
            <a:ext cx="6763512" cy="29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I-4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</a:t>
            </a:r>
            <a:r>
              <a:rPr lang="en-US" dirty="0" smtClean="0"/>
              <a:t>Gabriel Kreiman.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98700"/>
            <a:ext cx="4876800" cy="45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I-5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5900"/>
            <a:ext cx="51689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I-6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511740"/>
            <a:ext cx="2667000" cy="41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I-7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6670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I-8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24300"/>
            <a:ext cx="6528816" cy="12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88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Figure I-1</vt:lpstr>
      <vt:lpstr>Figure I-2</vt:lpstr>
      <vt:lpstr>Figure I-3</vt:lpstr>
      <vt:lpstr>Figure I-4</vt:lpstr>
      <vt:lpstr>Figure I-5</vt:lpstr>
      <vt:lpstr>Figure I-6</vt:lpstr>
      <vt:lpstr>Figure I-7</vt:lpstr>
      <vt:lpstr>Figure I-8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kreiman</dc:creator>
  <cp:lastModifiedBy>gabriel kreiman</cp:lastModifiedBy>
  <cp:revision>8</cp:revision>
  <dcterms:created xsi:type="dcterms:W3CDTF">2020-01-16T05:38:40Z</dcterms:created>
  <dcterms:modified xsi:type="dcterms:W3CDTF">2020-01-16T06:02:25Z</dcterms:modified>
</cp:coreProperties>
</file>