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358"/>
    <p:restoredTop sz="86418"/>
  </p:normalViewPr>
  <p:slideViewPr>
    <p:cSldViewPr snapToGrid="0" snapToObjects="1">
      <p:cViewPr varScale="1">
        <p:scale>
          <a:sx n="84" d="100"/>
          <a:sy n="84" d="100"/>
        </p:scale>
        <p:origin x="43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E14F-107F-AF4C-8339-93D0DE843902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8648-E308-7E46-A963-142FF67EA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77BD-1C71-C24D-A308-5397CE637D27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21D6-2D1D-9A4D-B747-D7C21188FFF5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F1E-933A-1B4D-B735-D74E35D55221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EAD7-6D3B-2C43-BAD3-33A50479C1B0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0EA3-5A67-5946-AB24-DC6507313D78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244B-3FBE-444B-AC87-0F8F8E366C0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8318-606C-A048-A62F-E78EE55332B2}" type="datetime1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B28D-4E8D-D745-92A3-71699DF30B47}" type="datetime1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710A-5853-8746-9AD7-C1F8070B0991}" type="datetime1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D81A-06A3-9046-ABDD-4E56FEAD233A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E8C0-413B-9641-BA29-2337026DDD3D}" type="datetime1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F1DD-560F-F04A-88FA-AAA9F0FA4DAA}" type="datetime1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85FC-C397-B746-A179-4CCF0578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4350" y="124885"/>
            <a:ext cx="5829300" cy="6980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Figure </a:t>
            </a:r>
            <a:r>
              <a:rPr lang="en-US" sz="4000" dirty="0" smtClean="0"/>
              <a:t>III-1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07719" y="8475136"/>
            <a:ext cx="3242563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517900"/>
            <a:ext cx="6757416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III-10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581400"/>
            <a:ext cx="3861816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III-11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60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III-12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60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3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III-13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908300"/>
            <a:ext cx="3285744" cy="33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517900"/>
            <a:ext cx="3252216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III-3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3797300"/>
            <a:ext cx="3310128" cy="1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III-4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</a:t>
            </a:r>
            <a:r>
              <a:rPr lang="en-US" dirty="0" smtClean="0"/>
              <a:t>Gabriel Kreiman.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3924300"/>
            <a:ext cx="3212592" cy="12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III-5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3848100"/>
            <a:ext cx="3209544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III-6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dirty="0" smtClean="0"/>
              <a:t>Biological and Computer Vision. Gabriel Kreiman.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651000"/>
            <a:ext cx="5056632" cy="58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III-7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260600"/>
            <a:ext cx="6775704" cy="46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III-8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390900"/>
            <a:ext cx="5001768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7171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Figure</a:t>
            </a:r>
            <a:r>
              <a:rPr lang="en-US" sz="4000" baseline="0" dirty="0" smtClean="0"/>
              <a:t> </a:t>
            </a:r>
            <a:r>
              <a:rPr lang="en-US" sz="4000" baseline="0" dirty="0" smtClean="0"/>
              <a:t>III-9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475136"/>
            <a:ext cx="6857999" cy="486833"/>
          </a:xfrm>
        </p:spPr>
        <p:txBody>
          <a:bodyPr/>
          <a:lstStyle/>
          <a:p>
            <a:r>
              <a:rPr lang="en-US" smtClean="0"/>
              <a:t>Biological and Computer Vision. Gabriel Kreiman. 2020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082800"/>
            <a:ext cx="6760464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2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143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Figure III-1</vt:lpstr>
      <vt:lpstr>Figure III-2</vt:lpstr>
      <vt:lpstr>Figure III-3</vt:lpstr>
      <vt:lpstr>Figure III-4</vt:lpstr>
      <vt:lpstr>Figure III-5</vt:lpstr>
      <vt:lpstr>Figure III-6</vt:lpstr>
      <vt:lpstr>Figure III-7</vt:lpstr>
      <vt:lpstr>Figure III-8</vt:lpstr>
      <vt:lpstr>Figure III-9</vt:lpstr>
      <vt:lpstr>Figure III-10</vt:lpstr>
      <vt:lpstr>Figure III-11</vt:lpstr>
      <vt:lpstr>Figure III-12</vt:lpstr>
      <vt:lpstr>Figure III-13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kreiman</dc:creator>
  <cp:lastModifiedBy>gabriel kreiman</cp:lastModifiedBy>
  <cp:revision>6</cp:revision>
  <dcterms:created xsi:type="dcterms:W3CDTF">2020-01-16T05:38:40Z</dcterms:created>
  <dcterms:modified xsi:type="dcterms:W3CDTF">2020-01-16T05:52:44Z</dcterms:modified>
</cp:coreProperties>
</file>