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1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39"/>
    <p:restoredTop sz="86418"/>
  </p:normalViewPr>
  <p:slideViewPr>
    <p:cSldViewPr snapToGrid="0" snapToObjects="1">
      <p:cViewPr varScale="1">
        <p:scale>
          <a:sx n="84" d="100"/>
          <a:sy n="84" d="100"/>
        </p:scale>
        <p:origin x="4048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6E14F-107F-AF4C-8339-93D0DE843902}" type="datetimeFigureOut">
              <a:rPr lang="en-US" smtClean="0"/>
              <a:t>2/13/20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3F8648-E308-7E46-A963-142FF67EA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1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877BD-1C71-C24D-A308-5397CE637D27}" type="datetime1">
              <a:rPr lang="en-US" smtClean="0"/>
              <a:t>2/13/20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Biological and Computer Vision. Gabriel Kreiman.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85FC-C397-B746-A179-4CCF057875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121D6-2D1D-9A4D-B747-D7C21188FFF5}" type="datetime1">
              <a:rPr lang="en-US" smtClean="0"/>
              <a:t>2/13/20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Biological and Computer Vision. Gabriel Kreiman.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85FC-C397-B746-A179-4CCF057875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D8F1E-933A-1B4D-B735-D74E35D55221}" type="datetime1">
              <a:rPr lang="en-US" smtClean="0"/>
              <a:t>2/13/20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Biological and Computer Vision. Gabriel Kreiman.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85FC-C397-B746-A179-4CCF057875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0EAD7-6D3B-2C43-BAD3-33A50479C1B0}" type="datetime1">
              <a:rPr lang="en-US" smtClean="0"/>
              <a:t>2/13/20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Biological and Computer Vision. Gabriel Kreiman.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85FC-C397-B746-A179-4CCF057875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0EA3-5A67-5946-AB24-DC6507313D78}" type="datetime1">
              <a:rPr lang="en-US" smtClean="0"/>
              <a:t>2/13/20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Biological and Computer Vision. Gabriel Kreiman.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85FC-C397-B746-A179-4CCF057875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7244B-3FBE-444B-AC87-0F8F8E366C0D}" type="datetime1">
              <a:rPr lang="en-US" smtClean="0"/>
              <a:t>2/13/20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Biological and Computer Vision. Gabriel Kreiman. 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85FC-C397-B746-A179-4CCF057875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78318-606C-A048-A62F-E78EE55332B2}" type="datetime1">
              <a:rPr lang="en-US" smtClean="0"/>
              <a:t>2/13/20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Biological and Computer Vision. Gabriel Kreiman. 2020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85FC-C397-B746-A179-4CCF057875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0B28D-4E8D-D745-92A3-71699DF30B47}" type="datetime1">
              <a:rPr lang="en-US" smtClean="0"/>
              <a:t>2/13/20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Biological and Computer Vision. Gabriel Kreiman.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85FC-C397-B746-A179-4CCF057875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A710A-5853-8746-9AD7-C1F8070B0991}" type="datetime1">
              <a:rPr lang="en-US" smtClean="0"/>
              <a:t>2/13/20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Biological and Computer Vision. Gabriel Kreiman.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85FC-C397-B746-A179-4CCF057875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9D81A-06A3-9046-ABDD-4E56FEAD233A}" type="datetime1">
              <a:rPr lang="en-US" smtClean="0"/>
              <a:t>2/13/20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Biological and Computer Vision. Gabriel Kreiman. 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85FC-C397-B746-A179-4CCF057875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3E8C0-413B-9641-BA29-2337026DDD3D}" type="datetime1">
              <a:rPr lang="en-US" smtClean="0"/>
              <a:t>2/13/20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Biological and Computer Vision. Gabriel Kreiman. 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85FC-C397-B746-A179-4CCF057875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1F1DD-560F-F04A-88FA-AAA9F0FA4DAA}" type="datetime1">
              <a:rPr lang="en-US" smtClean="0"/>
              <a:t>2/13/20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Biological and Computer Vision. Gabriel Kreiman.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685FC-C397-B746-A179-4CCF05787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51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14350" y="124885"/>
            <a:ext cx="5829300" cy="698076"/>
          </a:xfrm>
        </p:spPr>
        <p:txBody>
          <a:bodyPr>
            <a:normAutofit/>
          </a:bodyPr>
          <a:lstStyle/>
          <a:p>
            <a:r>
              <a:rPr lang="en-US" sz="4000" dirty="0"/>
              <a:t>Figure IV-1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807719" y="8475136"/>
            <a:ext cx="3242563" cy="486833"/>
          </a:xfrm>
        </p:spPr>
        <p:txBody>
          <a:bodyPr/>
          <a:lstStyle/>
          <a:p>
            <a:r>
              <a:rPr lang="en-US" dirty="0"/>
              <a:t>Biological and Computer Vision. Gabriel Kreiman. 2020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3441700"/>
            <a:ext cx="5093208" cy="224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62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0"/>
            <a:ext cx="5915025" cy="717124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Figure</a:t>
            </a:r>
            <a:r>
              <a:rPr lang="en-US" sz="4000" baseline="0" dirty="0"/>
              <a:t> IV-2</a:t>
            </a:r>
            <a:endParaRPr lang="en-US" sz="4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475136"/>
            <a:ext cx="6857999" cy="486833"/>
          </a:xfrm>
        </p:spPr>
        <p:txBody>
          <a:bodyPr/>
          <a:lstStyle/>
          <a:p>
            <a:r>
              <a:rPr lang="en-US" dirty="0"/>
              <a:t>Biological and Computer Vision. Gabriel Kreiman. 2020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44973"/>
            <a:ext cx="3200400" cy="469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18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0"/>
            <a:ext cx="5915025" cy="717124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Figure</a:t>
            </a:r>
            <a:r>
              <a:rPr lang="en-US" sz="4000" baseline="0" dirty="0"/>
              <a:t> IV-3</a:t>
            </a:r>
            <a:endParaRPr lang="en-US" sz="4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475136"/>
            <a:ext cx="6857999" cy="486833"/>
          </a:xfrm>
        </p:spPr>
        <p:txBody>
          <a:bodyPr/>
          <a:lstStyle/>
          <a:p>
            <a:r>
              <a:rPr lang="en-US"/>
              <a:t>Biological and Computer Vision. Gabriel Kreiman. 2020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3200400"/>
            <a:ext cx="6620256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46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0"/>
            <a:ext cx="5915025" cy="717124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Figure</a:t>
            </a:r>
            <a:r>
              <a:rPr lang="en-US" sz="4000" baseline="0" dirty="0"/>
              <a:t> IV-4</a:t>
            </a:r>
            <a:endParaRPr lang="en-US" sz="4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475136"/>
            <a:ext cx="6857999" cy="486833"/>
          </a:xfrm>
        </p:spPr>
        <p:txBody>
          <a:bodyPr/>
          <a:lstStyle/>
          <a:p>
            <a:r>
              <a:rPr lang="en-US"/>
              <a:t>Biological and Computer Vision. Gabriel Kreiman. 2020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879" y="2499198"/>
            <a:ext cx="3206242" cy="389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8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0"/>
            <a:ext cx="5915025" cy="717124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Figure</a:t>
            </a:r>
            <a:r>
              <a:rPr lang="en-US" sz="4000" baseline="0" dirty="0"/>
              <a:t> IV-5</a:t>
            </a:r>
            <a:endParaRPr lang="en-US" sz="4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475136"/>
            <a:ext cx="6857999" cy="486833"/>
          </a:xfrm>
        </p:spPr>
        <p:txBody>
          <a:bodyPr/>
          <a:lstStyle/>
          <a:p>
            <a:r>
              <a:rPr lang="en-US"/>
              <a:t>Biological and Computer Vision. </a:t>
            </a:r>
            <a:r>
              <a:rPr lang="en-US" dirty="0"/>
              <a:t>Gabriel Kreiman. 2020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355" y="2289277"/>
            <a:ext cx="3209290" cy="407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08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0"/>
            <a:ext cx="5915025" cy="717124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Figure</a:t>
            </a:r>
            <a:r>
              <a:rPr lang="en-US" sz="4000" baseline="0" dirty="0"/>
              <a:t> IV-6</a:t>
            </a:r>
            <a:endParaRPr lang="en-US" sz="4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475136"/>
            <a:ext cx="6857999" cy="486833"/>
          </a:xfrm>
        </p:spPr>
        <p:txBody>
          <a:bodyPr/>
          <a:lstStyle/>
          <a:p>
            <a:r>
              <a:rPr lang="en-US" dirty="0"/>
              <a:t>Biological and Computer Vision. Gabriel Kreiman. 2020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912" y="2516105"/>
            <a:ext cx="3186176" cy="411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60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0"/>
            <a:ext cx="5915025" cy="717124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Figure</a:t>
            </a:r>
            <a:r>
              <a:rPr lang="en-US" sz="4000" baseline="0" dirty="0"/>
              <a:t> IV-7</a:t>
            </a:r>
            <a:endParaRPr lang="en-US" sz="4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475136"/>
            <a:ext cx="6857999" cy="486833"/>
          </a:xfrm>
        </p:spPr>
        <p:txBody>
          <a:bodyPr/>
          <a:lstStyle/>
          <a:p>
            <a:r>
              <a:rPr lang="en-US"/>
              <a:t>Biological and Computer Vision. Gabriel Kreiman. 2020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675" y="2014474"/>
            <a:ext cx="3216651" cy="511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79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0"/>
            <a:ext cx="5915025" cy="717124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Figure</a:t>
            </a:r>
            <a:r>
              <a:rPr lang="en-US" sz="4000" baseline="0" dirty="0"/>
              <a:t> IV-8</a:t>
            </a:r>
            <a:endParaRPr lang="en-US" sz="4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8475136"/>
            <a:ext cx="6857999" cy="486833"/>
          </a:xfrm>
        </p:spPr>
        <p:txBody>
          <a:bodyPr/>
          <a:lstStyle/>
          <a:p>
            <a:r>
              <a:rPr lang="en-US"/>
              <a:t>Biological and Computer Vision. Gabriel Kreiman. 2020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2082800"/>
            <a:ext cx="5306568" cy="497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1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0"/>
            <a:ext cx="5915025" cy="717124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Figure</a:t>
            </a:r>
            <a:r>
              <a:rPr lang="en-US" sz="4000" baseline="0" dirty="0"/>
              <a:t> IV-9</a:t>
            </a:r>
            <a:endParaRPr lang="en-US" sz="4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8475136"/>
            <a:ext cx="6857999" cy="486833"/>
          </a:xfrm>
        </p:spPr>
        <p:txBody>
          <a:bodyPr/>
          <a:lstStyle/>
          <a:p>
            <a:r>
              <a:rPr lang="en-US"/>
              <a:t>Biological and Computer Vision. Gabriel Kreiman. 2020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482" y="2584314"/>
            <a:ext cx="3209036" cy="397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284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</TotalTime>
  <Words>99</Words>
  <Application>Microsoft Macintosh PowerPoint</Application>
  <PresentationFormat>On-screen Show (4:3)</PresentationFormat>
  <Paragraphs>18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Figure IV-1</vt:lpstr>
      <vt:lpstr>Figure IV-2</vt:lpstr>
      <vt:lpstr>Figure IV-3</vt:lpstr>
      <vt:lpstr>Figure IV-4</vt:lpstr>
      <vt:lpstr>Figure IV-5</vt:lpstr>
      <vt:lpstr>Figure IV-6</vt:lpstr>
      <vt:lpstr>Figure IV-7</vt:lpstr>
      <vt:lpstr>Figure IV-8</vt:lpstr>
      <vt:lpstr>Figure IV-9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gabriel kreiman</dc:creator>
  <cp:lastModifiedBy>gabriel kreiman</cp:lastModifiedBy>
  <cp:revision>12</cp:revision>
  <dcterms:created xsi:type="dcterms:W3CDTF">2020-01-16T05:38:40Z</dcterms:created>
  <dcterms:modified xsi:type="dcterms:W3CDTF">2020-02-13T15:14:01Z</dcterms:modified>
</cp:coreProperties>
</file>