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39"/>
    <p:restoredTop sz="86418"/>
  </p:normalViewPr>
  <p:slideViewPr>
    <p:cSldViewPr snapToGrid="0" snapToObjects="1">
      <p:cViewPr varScale="1">
        <p:scale>
          <a:sx n="84" d="100"/>
          <a:sy n="84" d="100"/>
        </p:scale>
        <p:origin x="4048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6E14F-107F-AF4C-8339-93D0DE843902}" type="datetimeFigureOut">
              <a:rPr lang="en-US" smtClean="0"/>
              <a:t>1/16/20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F8648-E308-7E46-A963-142FF67EA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1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77BD-1C71-C24D-A308-5397CE637D27}" type="datetime1">
              <a:rPr lang="en-US" smtClean="0"/>
              <a:t>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Biological and Computer Vision. Gabriel Kreiman.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21D6-2D1D-9A4D-B747-D7C21188FFF5}" type="datetime1">
              <a:rPr lang="en-US" smtClean="0"/>
              <a:t>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Biological and Computer Vision. Gabriel Kreiman.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8F1E-933A-1B4D-B735-D74E35D55221}" type="datetime1">
              <a:rPr lang="en-US" smtClean="0"/>
              <a:t>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Biological and Computer Vision. Gabriel Kreiman.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0EAD7-6D3B-2C43-BAD3-33A50479C1B0}" type="datetime1">
              <a:rPr lang="en-US" smtClean="0"/>
              <a:t>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Biological and Computer Vision. Gabriel Kreiman.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0EA3-5A67-5946-AB24-DC6507313D78}" type="datetime1">
              <a:rPr lang="en-US" smtClean="0"/>
              <a:t>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Biological and Computer Vision. Gabriel Kreiman.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244B-3FBE-444B-AC87-0F8F8E366C0D}" type="datetime1">
              <a:rPr lang="en-US" smtClean="0"/>
              <a:t>1/16/20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Biological and Computer Vision. Gabriel Kreiman.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8318-606C-A048-A62F-E78EE55332B2}" type="datetime1">
              <a:rPr lang="en-US" smtClean="0"/>
              <a:t>1/16/20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Biological and Computer Vision. Gabriel Kreiman.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B28D-4E8D-D745-92A3-71699DF30B47}" type="datetime1">
              <a:rPr lang="en-US" smtClean="0"/>
              <a:t>1/16/20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Biological and Computer Vision. Gabriel Kreiman.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710A-5853-8746-9AD7-C1F8070B0991}" type="datetime1">
              <a:rPr lang="en-US" smtClean="0"/>
              <a:t>1/16/20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Biological and Computer Vision. Gabriel Kreiman.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9D81A-06A3-9046-ABDD-4E56FEAD233A}" type="datetime1">
              <a:rPr lang="en-US" smtClean="0"/>
              <a:t>1/16/20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Biological and Computer Vision. Gabriel Kreiman.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3E8C0-413B-9641-BA29-2337026DDD3D}" type="datetime1">
              <a:rPr lang="en-US" smtClean="0"/>
              <a:t>1/16/20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Biological and Computer Vision. Gabriel Kreiman.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1F1DD-560F-F04A-88FA-AAA9F0FA4DAA}" type="datetime1">
              <a:rPr lang="en-US" smtClean="0"/>
              <a:t>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Biological and Computer Vision. Gabriel Kreiman.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5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14350" y="124885"/>
            <a:ext cx="5829300" cy="698076"/>
          </a:xfrm>
        </p:spPr>
        <p:txBody>
          <a:bodyPr>
            <a:normAutofit/>
          </a:bodyPr>
          <a:lstStyle/>
          <a:p>
            <a:r>
              <a:rPr lang="en-US" sz="4000" dirty="0"/>
              <a:t>Figure X-1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807719" y="8475136"/>
            <a:ext cx="3242563" cy="486833"/>
          </a:xfrm>
        </p:spPr>
        <p:txBody>
          <a:bodyPr/>
          <a:lstStyle/>
          <a:p>
            <a:r>
              <a:rPr lang="en-US" dirty="0"/>
              <a:t>Biological and Computer Vision. Gabriel Kreiman.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268113-30C1-7348-ACDB-8724033E7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3257550"/>
            <a:ext cx="49022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62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Figure</a:t>
            </a:r>
            <a:r>
              <a:rPr lang="en-US" sz="4000" baseline="0" dirty="0"/>
              <a:t> X-2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475136"/>
            <a:ext cx="6857999" cy="486833"/>
          </a:xfrm>
        </p:spPr>
        <p:txBody>
          <a:bodyPr/>
          <a:lstStyle/>
          <a:p>
            <a:r>
              <a:rPr lang="en-US" dirty="0"/>
              <a:t>Biological and Computer Vision. Gabriel Kreiman.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B391A4-2AC6-7042-A14F-7517DDA4B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0532"/>
            <a:ext cx="6858000" cy="554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18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Figure</a:t>
            </a:r>
            <a:r>
              <a:rPr lang="en-US" sz="4000" baseline="0" dirty="0"/>
              <a:t> X-3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475136"/>
            <a:ext cx="6857999" cy="486833"/>
          </a:xfrm>
        </p:spPr>
        <p:txBody>
          <a:bodyPr/>
          <a:lstStyle/>
          <a:p>
            <a:r>
              <a:rPr lang="en-US"/>
              <a:t>Biological and Computer Vision. Gabriel Kreiman.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FA8F26-BD42-514A-86A7-9714115C5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50" y="2165350"/>
            <a:ext cx="501650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46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Figure</a:t>
            </a:r>
            <a:r>
              <a:rPr lang="en-US" sz="4000" baseline="0" dirty="0"/>
              <a:t> X-4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475136"/>
            <a:ext cx="6857999" cy="486833"/>
          </a:xfrm>
        </p:spPr>
        <p:txBody>
          <a:bodyPr/>
          <a:lstStyle/>
          <a:p>
            <a:r>
              <a:rPr lang="en-US"/>
              <a:t>Biological and Computer Vision. </a:t>
            </a:r>
            <a:r>
              <a:rPr lang="en-US" dirty="0"/>
              <a:t>Gabriel Kreiman.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D38FBD-F64D-F24A-8B2A-8D6E2EDBD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00" y="1536700"/>
            <a:ext cx="3479800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08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Figure</a:t>
            </a:r>
            <a:r>
              <a:rPr lang="en-US" sz="4000" baseline="0" dirty="0"/>
              <a:t> X-5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475136"/>
            <a:ext cx="6857999" cy="486833"/>
          </a:xfrm>
        </p:spPr>
        <p:txBody>
          <a:bodyPr/>
          <a:lstStyle/>
          <a:p>
            <a:r>
              <a:rPr lang="en-US"/>
              <a:t>Biological and Computer Vision. Gabriel Kreiman.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0E15B0-1329-154D-A08C-A9992D96E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600" y="939800"/>
            <a:ext cx="2082800" cy="72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8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55</Words>
  <Application>Microsoft Macintosh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Figure X-1</vt:lpstr>
      <vt:lpstr>Figure X-2</vt:lpstr>
      <vt:lpstr>Figure X-3</vt:lpstr>
      <vt:lpstr>Figure X-4</vt:lpstr>
      <vt:lpstr>Figure X-5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 kreiman</dc:creator>
  <cp:lastModifiedBy>gabriel kreiman</cp:lastModifiedBy>
  <cp:revision>13</cp:revision>
  <dcterms:created xsi:type="dcterms:W3CDTF">2020-01-16T05:38:40Z</dcterms:created>
  <dcterms:modified xsi:type="dcterms:W3CDTF">2020-01-16T13:51:11Z</dcterms:modified>
</cp:coreProperties>
</file>