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9"/>
    <p:restoredTop sz="86418"/>
  </p:normalViewPr>
  <p:slideViewPr>
    <p:cSldViewPr snapToGrid="0" snapToObjects="1">
      <p:cViewPr varScale="1">
        <p:scale>
          <a:sx n="84" d="100"/>
          <a:sy n="84" d="100"/>
        </p:scale>
        <p:origin x="40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6E14F-107F-AF4C-8339-93D0DE843902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8648-E308-7E46-A963-142FF67EA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7BD-1C71-C24D-A308-5397CE637D27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21D6-2D1D-9A4D-B747-D7C21188FFF5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F1E-933A-1B4D-B735-D74E35D55221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EAD7-6D3B-2C43-BAD3-33A50479C1B0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0EA3-5A67-5946-AB24-DC6507313D78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244B-3FBE-444B-AC87-0F8F8E366C0D}" type="datetime1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8318-606C-A048-A62F-E78EE55332B2}" type="datetime1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B28D-4E8D-D745-92A3-71699DF30B47}" type="datetime1">
              <a:rPr lang="en-US" smtClean="0"/>
              <a:t>2/11/20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710A-5853-8746-9AD7-C1F8070B0991}" type="datetime1">
              <a:rPr lang="en-US" smtClean="0"/>
              <a:t>2/11/20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D81A-06A3-9046-ABDD-4E56FEAD233A}" type="datetime1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E8C0-413B-9641-BA29-2337026DDD3D}" type="datetime1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F1DD-560F-F04A-88FA-AAA9F0FA4DAA}" type="datetime1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2857500"/>
            <a:ext cx="3361944" cy="341985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4350" y="124885"/>
            <a:ext cx="5829300" cy="698076"/>
          </a:xfrm>
        </p:spPr>
        <p:txBody>
          <a:bodyPr>
            <a:normAutofit/>
          </a:bodyPr>
          <a:lstStyle/>
          <a:p>
            <a:r>
              <a:rPr lang="en-US" sz="4000" dirty="0"/>
              <a:t>Figure II-1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07719" y="8475136"/>
            <a:ext cx="3242563" cy="486833"/>
          </a:xfrm>
        </p:spPr>
        <p:txBody>
          <a:bodyPr/>
          <a:lstStyle/>
          <a:p>
            <a:r>
              <a:rPr lang="en-US" dirty="0"/>
              <a:t>Biological and Computer Vision. Gabriel Kreiman. 2020</a:t>
            </a:r>
          </a:p>
        </p:txBody>
      </p:sp>
    </p:spTree>
    <p:extLst>
      <p:ext uri="{BB962C8B-B14F-4D97-AF65-F5344CB8AC3E}">
        <p14:creationId xmlns:p14="http://schemas.microsoft.com/office/powerpoint/2010/main" val="156226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II-10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41700"/>
            <a:ext cx="3188208" cy="22555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</p:spTree>
    <p:extLst>
      <p:ext uri="{BB962C8B-B14F-4D97-AF65-F5344CB8AC3E}">
        <p14:creationId xmlns:p14="http://schemas.microsoft.com/office/powerpoint/2010/main" val="21007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II-2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/>
              <a:t>Biological and Computer Vision. Gabriel Kreiman.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DD587-E184-0D40-AF47-2D85F75A3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3327400"/>
            <a:ext cx="67691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1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II-3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700"/>
            <a:ext cx="6858000" cy="453990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</p:spTree>
    <p:extLst>
      <p:ext uri="{BB962C8B-B14F-4D97-AF65-F5344CB8AC3E}">
        <p14:creationId xmlns:p14="http://schemas.microsoft.com/office/powerpoint/2010/main" val="13745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II-4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48100"/>
            <a:ext cx="3349752" cy="14325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</a:t>
            </a:r>
            <a:r>
              <a:rPr lang="en-US" dirty="0"/>
              <a:t>Gabriel Kreiman. 2020</a:t>
            </a:r>
          </a:p>
        </p:txBody>
      </p:sp>
    </p:spTree>
    <p:extLst>
      <p:ext uri="{BB962C8B-B14F-4D97-AF65-F5344CB8AC3E}">
        <p14:creationId xmlns:p14="http://schemas.microsoft.com/office/powerpoint/2010/main" val="197610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II-5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3441700"/>
            <a:ext cx="5044440" cy="22372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</p:spTree>
    <p:extLst>
      <p:ext uri="{BB962C8B-B14F-4D97-AF65-F5344CB8AC3E}">
        <p14:creationId xmlns:p14="http://schemas.microsoft.com/office/powerpoint/2010/main" val="35630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II-6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35100"/>
            <a:ext cx="4864608" cy="62727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/>
              <a:t>Biological and Computer Vision. Gabriel Kreiman. 2020</a:t>
            </a:r>
          </a:p>
        </p:txBody>
      </p:sp>
    </p:spTree>
    <p:extLst>
      <p:ext uri="{BB962C8B-B14F-4D97-AF65-F5344CB8AC3E}">
        <p14:creationId xmlns:p14="http://schemas.microsoft.com/office/powerpoint/2010/main" val="87366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II-7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52D864-3ED7-6844-8512-08C0CEB06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3333750"/>
            <a:ext cx="33147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II-8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505200"/>
            <a:ext cx="6632448" cy="21183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</p:spTree>
    <p:extLst>
      <p:ext uri="{BB962C8B-B14F-4D97-AF65-F5344CB8AC3E}">
        <p14:creationId xmlns:p14="http://schemas.microsoft.com/office/powerpoint/2010/main" val="335737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II-9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908300"/>
            <a:ext cx="6629400" cy="332232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</p:spTree>
    <p:extLst>
      <p:ext uri="{BB962C8B-B14F-4D97-AF65-F5344CB8AC3E}">
        <p14:creationId xmlns:p14="http://schemas.microsoft.com/office/powerpoint/2010/main" val="11677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110</Words>
  <Application>Microsoft Macintosh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Figure II-1</vt:lpstr>
      <vt:lpstr>Figure II-2</vt:lpstr>
      <vt:lpstr>Figure II-3</vt:lpstr>
      <vt:lpstr>Figure II-4</vt:lpstr>
      <vt:lpstr>Figure II-5</vt:lpstr>
      <vt:lpstr>Figure II-6</vt:lpstr>
      <vt:lpstr>Figure II-7</vt:lpstr>
      <vt:lpstr>Figure II-8</vt:lpstr>
      <vt:lpstr>Figure II-9</vt:lpstr>
      <vt:lpstr>Figure II-10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kreiman</dc:creator>
  <cp:lastModifiedBy>gabriel kreiman</cp:lastModifiedBy>
  <cp:revision>9</cp:revision>
  <dcterms:created xsi:type="dcterms:W3CDTF">2020-01-16T05:38:40Z</dcterms:created>
  <dcterms:modified xsi:type="dcterms:W3CDTF">2020-02-11T18:48:59Z</dcterms:modified>
</cp:coreProperties>
</file>