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8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33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Figure </a:t>
            </a:r>
            <a:r>
              <a:rPr lang="en-US" sz="4000" dirty="0" smtClean="0"/>
              <a:t>V-1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100"/>
            <a:ext cx="6858000" cy="26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V-10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14700"/>
            <a:ext cx="6705600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V-11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3" y="3642360"/>
            <a:ext cx="645932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V-12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314700"/>
            <a:ext cx="3355848" cy="2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5178552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03500"/>
            <a:ext cx="3962400" cy="39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</a:t>
            </a:r>
            <a:r>
              <a:rPr lang="en-US" dirty="0" smtClean="0"/>
              <a:t>Gabriel Kreiman.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736600"/>
            <a:ext cx="3300984" cy="76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225800"/>
            <a:ext cx="6641592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V-6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200400"/>
            <a:ext cx="6778752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73400"/>
            <a:ext cx="664159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V-8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0"/>
            <a:ext cx="6858000" cy="50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V-9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5026152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132</Words>
  <Application>Microsoft Macintosh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Figure V-1</vt:lpstr>
      <vt:lpstr>Figure V-2</vt:lpstr>
      <vt:lpstr>Figure V-3</vt:lpstr>
      <vt:lpstr>Figure V-4</vt:lpstr>
      <vt:lpstr>Figure V-5</vt:lpstr>
      <vt:lpstr>Figure V-6</vt:lpstr>
      <vt:lpstr>Figure V-7</vt:lpstr>
      <vt:lpstr>Figure V-8</vt:lpstr>
      <vt:lpstr>Figure V-9</vt:lpstr>
      <vt:lpstr>Figure V-10</vt:lpstr>
      <vt:lpstr>Figure V-11</vt:lpstr>
      <vt:lpstr>Figure V-12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12</cp:revision>
  <dcterms:created xsi:type="dcterms:W3CDTF">2020-01-16T05:38:40Z</dcterms:created>
  <dcterms:modified xsi:type="dcterms:W3CDTF">2020-01-16T06:28:33Z</dcterms:modified>
</cp:coreProperties>
</file>