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8"/>
    <p:restoredTop sz="86418"/>
  </p:normalViewPr>
  <p:slideViewPr>
    <p:cSldViewPr snapToGrid="0" snapToObjects="1">
      <p:cViewPr varScale="1">
        <p:scale>
          <a:sx n="40" d="100"/>
          <a:sy n="40" d="100"/>
        </p:scale>
        <p:origin x="-3304" y="-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Figure VI-1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421380"/>
            <a:ext cx="7677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Ch6_Fig1_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" y="3291586"/>
            <a:ext cx="494995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4" name="Picture 3" descr="Ch6_Fig2_human_neurophysiology_eg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341"/>
            <a:ext cx="6858000" cy="29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55900"/>
            <a:ext cx="6541008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57167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</a:t>
            </a:r>
            <a:r>
              <a:rPr lang="en-US" dirty="0" smtClean="0"/>
              <a:t>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717124"/>
            <a:ext cx="6134608" cy="7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895600"/>
            <a:ext cx="3264408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VI-6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0"/>
            <a:ext cx="6858000" cy="4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17700"/>
            <a:ext cx="4703064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VI-8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0" y="3020060"/>
            <a:ext cx="3237500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104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Figure VI-1</vt:lpstr>
      <vt:lpstr>Figure VI-2</vt:lpstr>
      <vt:lpstr>Figure VI-3</vt:lpstr>
      <vt:lpstr>Figure VI-4</vt:lpstr>
      <vt:lpstr>Figure VI-5</vt:lpstr>
      <vt:lpstr>Figure VI-6</vt:lpstr>
      <vt:lpstr>Figure VI-7</vt:lpstr>
      <vt:lpstr>Figure VI-8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16</cp:revision>
  <dcterms:created xsi:type="dcterms:W3CDTF">2020-01-16T05:38:40Z</dcterms:created>
  <dcterms:modified xsi:type="dcterms:W3CDTF">2020-03-16T15:39:26Z</dcterms:modified>
</cp:coreProperties>
</file>