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Biological and Computer Vision. Gabriel Kreiman.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/>
              <a:t>Figure VII-1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D3407-65B9-AA46-8B87-4FADE1E68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276600"/>
            <a:ext cx="6731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02" y="2812796"/>
            <a:ext cx="3191396" cy="35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822700"/>
            <a:ext cx="3282696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</a:t>
            </a:r>
            <a:r>
              <a:rPr lang="en-US" dirty="0"/>
              <a:t>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644900"/>
            <a:ext cx="484632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BD13E-FBFE-744E-BF97-06FD7348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524000"/>
            <a:ext cx="6299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-6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40911"/>
            <a:ext cx="6857999" cy="486833"/>
          </a:xfrm>
        </p:spPr>
        <p:txBody>
          <a:bodyPr/>
          <a:lstStyle/>
          <a:p>
            <a:r>
              <a:rPr lang="en-US" dirty="0"/>
              <a:t>Biological and Computer Vision. Gabriel Kreiman.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7746"/>
            <a:ext cx="6781800" cy="81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467100"/>
            <a:ext cx="66294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Figure</a:t>
            </a:r>
            <a:r>
              <a:rPr lang="en-US" sz="4000" baseline="0" dirty="0"/>
              <a:t> V</a:t>
            </a:r>
            <a:r>
              <a:rPr lang="en-US" sz="4000" dirty="0"/>
              <a:t>II</a:t>
            </a:r>
            <a:r>
              <a:rPr lang="en-US" sz="4000" baseline="0" dirty="0"/>
              <a:t>-8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/>
              <a:t>Biological and Computer Vision. Gabriel Kreiman.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308100"/>
            <a:ext cx="5053584" cy="65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88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Figure VII-1</vt:lpstr>
      <vt:lpstr>Figure VII-2</vt:lpstr>
      <vt:lpstr>Figure VII-3</vt:lpstr>
      <vt:lpstr>Figure VII-4</vt:lpstr>
      <vt:lpstr>Figure VII-5</vt:lpstr>
      <vt:lpstr>Figure VII-6</vt:lpstr>
      <vt:lpstr>Figure VII-7</vt:lpstr>
      <vt:lpstr>Figure VII-8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18</cp:revision>
  <dcterms:created xsi:type="dcterms:W3CDTF">2020-01-16T05:38:40Z</dcterms:created>
  <dcterms:modified xsi:type="dcterms:W3CDTF">2020-02-14T19:01:00Z</dcterms:modified>
</cp:coreProperties>
</file>