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39"/>
    <p:restoredTop sz="86418"/>
  </p:normalViewPr>
  <p:slideViewPr>
    <p:cSldViewPr snapToGrid="0" snapToObjects="1">
      <p:cViewPr varScale="1">
        <p:scale>
          <a:sx n="84" d="100"/>
          <a:sy n="84" d="100"/>
        </p:scale>
        <p:origin x="404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6E14F-107F-AF4C-8339-93D0DE84390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F8648-E308-7E46-A963-142FF67EA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77BD-1C71-C24D-A308-5397CE637D27}" type="datetime1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21D6-2D1D-9A4D-B747-D7C21188FFF5}" type="datetime1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8F1E-933A-1B4D-B735-D74E35D55221}" type="datetime1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EAD7-6D3B-2C43-BAD3-33A50479C1B0}" type="datetime1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0EA3-5A67-5946-AB24-DC6507313D78}" type="datetime1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244B-3FBE-444B-AC87-0F8F8E366C0D}" type="datetime1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8318-606C-A048-A62F-E78EE55332B2}" type="datetime1">
              <a:rPr lang="en-US" smtClean="0"/>
              <a:t>2/16/20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B28D-4E8D-D745-92A3-71699DF30B47}" type="datetime1">
              <a:rPr lang="en-US" smtClean="0"/>
              <a:t>2/16/20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710A-5853-8746-9AD7-C1F8070B0991}" type="datetime1">
              <a:rPr lang="en-US" smtClean="0"/>
              <a:t>2/16/20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D81A-06A3-9046-ABDD-4E56FEAD233A}" type="datetime1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E8C0-413B-9641-BA29-2337026DDD3D}" type="datetime1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1F1DD-560F-F04A-88FA-AAA9F0FA4DAA}" type="datetime1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Biological and Computer Vision. Gabriel Kreiman.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5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Figure</a:t>
            </a:r>
            <a:r>
              <a:rPr lang="en-US" sz="4000" baseline="0" dirty="0"/>
              <a:t> VIII-1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dirty="0"/>
              <a:t>Biological and Computer Vision. Gabriel Kreiman. 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24300"/>
            <a:ext cx="5315712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18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Figure</a:t>
            </a:r>
            <a:r>
              <a:rPr lang="en-US" sz="4000" baseline="0" dirty="0"/>
              <a:t> VIII-10</a:t>
            </a:r>
            <a:endParaRPr lang="en-US" sz="4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24100"/>
            <a:ext cx="5160264" cy="447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65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Figure</a:t>
            </a:r>
            <a:r>
              <a:rPr lang="en-US" sz="4000" baseline="0" dirty="0"/>
              <a:t> VIII-11</a:t>
            </a:r>
            <a:endParaRPr lang="en-US" sz="4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8657167"/>
            <a:ext cx="6857999" cy="486833"/>
          </a:xfrm>
        </p:spPr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820149"/>
            <a:ext cx="6334474" cy="789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79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14350" y="124885"/>
            <a:ext cx="5829300" cy="698076"/>
          </a:xfrm>
        </p:spPr>
        <p:txBody>
          <a:bodyPr>
            <a:normAutofit/>
          </a:bodyPr>
          <a:lstStyle/>
          <a:p>
            <a:r>
              <a:rPr lang="en-US" sz="4000" dirty="0"/>
              <a:t>Figure VIII-2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807719" y="8475136"/>
            <a:ext cx="3242563" cy="486833"/>
          </a:xfrm>
        </p:spPr>
        <p:txBody>
          <a:bodyPr/>
          <a:lstStyle/>
          <a:p>
            <a:r>
              <a:rPr lang="en-US" dirty="0"/>
              <a:t>Biological and Computer Vision. Gabriel Kreiman. 2020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2895600"/>
            <a:ext cx="6729984" cy="33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62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Figure</a:t>
            </a:r>
            <a:r>
              <a:rPr lang="en-US" sz="4000" baseline="0" dirty="0"/>
              <a:t> VIII-3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1066800"/>
            <a:ext cx="6726936" cy="700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4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Figure</a:t>
            </a:r>
            <a:r>
              <a:rPr lang="en-US" sz="4000" baseline="0" dirty="0"/>
              <a:t> VIII-4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/>
              <a:t>Biological and Computer Vision. </a:t>
            </a:r>
            <a:r>
              <a:rPr lang="en-US" dirty="0"/>
              <a:t>Gabriel Kreiman. 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3100"/>
            <a:ext cx="6836664" cy="271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08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Figure</a:t>
            </a:r>
            <a:r>
              <a:rPr lang="en-US" sz="4000" baseline="0" dirty="0"/>
              <a:t> VIII-5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1066800"/>
            <a:ext cx="6748272" cy="699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8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Figure</a:t>
            </a:r>
            <a:r>
              <a:rPr lang="en-US" sz="4000" baseline="0" dirty="0"/>
              <a:t> VIII-6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718552"/>
            <a:ext cx="6857999" cy="486833"/>
          </a:xfrm>
        </p:spPr>
        <p:txBody>
          <a:bodyPr/>
          <a:lstStyle/>
          <a:p>
            <a:r>
              <a:rPr lang="en-US" dirty="0"/>
              <a:t>Biological and Computer Vision. Gabriel Kreiman.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" y="601390"/>
            <a:ext cx="6386512" cy="814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6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Figure</a:t>
            </a:r>
            <a:r>
              <a:rPr lang="en-US" sz="4000" baseline="0" dirty="0"/>
              <a:t> VIII-7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2641600"/>
            <a:ext cx="5084064" cy="38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79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Figure</a:t>
            </a:r>
            <a:r>
              <a:rPr lang="en-US" sz="4000" baseline="0" dirty="0"/>
              <a:t> VIII-8</a:t>
            </a:r>
            <a:endParaRPr lang="en-US" sz="4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2959100"/>
            <a:ext cx="5001768" cy="320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1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Figure</a:t>
            </a:r>
            <a:r>
              <a:rPr lang="en-US" sz="4000" baseline="0" dirty="0"/>
              <a:t> VIII-9</a:t>
            </a:r>
            <a:endParaRPr lang="en-US" sz="4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8656320"/>
            <a:ext cx="6857999" cy="486833"/>
          </a:xfrm>
        </p:spPr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08" y="717124"/>
            <a:ext cx="5928184" cy="79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28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121</Words>
  <Application>Microsoft Macintosh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Figure VIII-1</vt:lpstr>
      <vt:lpstr>Figure VIII-2</vt:lpstr>
      <vt:lpstr>Figure VIII-3</vt:lpstr>
      <vt:lpstr>Figure VIII-4</vt:lpstr>
      <vt:lpstr>Figure VIII-5</vt:lpstr>
      <vt:lpstr>Figure VIII-6</vt:lpstr>
      <vt:lpstr>Figure VIII-7</vt:lpstr>
      <vt:lpstr>Figure VIII-8</vt:lpstr>
      <vt:lpstr>Figure VIII-9</vt:lpstr>
      <vt:lpstr>Figure VIII-10</vt:lpstr>
      <vt:lpstr>Figure VIII-11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kreiman</dc:creator>
  <cp:lastModifiedBy>gabriel kreiman</cp:lastModifiedBy>
  <cp:revision>16</cp:revision>
  <dcterms:created xsi:type="dcterms:W3CDTF">2020-01-16T05:38:40Z</dcterms:created>
  <dcterms:modified xsi:type="dcterms:W3CDTF">2020-02-16T18:19:50Z</dcterms:modified>
</cp:coreProperties>
</file>