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9"/>
    <p:restoredTop sz="86418"/>
  </p:normalViewPr>
  <p:slideViewPr>
    <p:cSldViewPr snapToGrid="0" snapToObjects="1">
      <p:cViewPr varScale="1">
        <p:scale>
          <a:sx n="84" d="100"/>
          <a:sy n="84" d="100"/>
        </p:scale>
        <p:origin x="40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6E14F-107F-AF4C-8339-93D0DE843902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F8648-E308-7E46-A963-142FF67EA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77BD-1C71-C24D-A308-5397CE637D27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21D6-2D1D-9A4D-B747-D7C21188FFF5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8F1E-933A-1B4D-B735-D74E35D55221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0EAD7-6D3B-2C43-BAD3-33A50479C1B0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0EA3-5A67-5946-AB24-DC6507313D78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244B-3FBE-444B-AC87-0F8F8E366C0D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8318-606C-A048-A62F-E78EE55332B2}" type="datetime1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B28D-4E8D-D745-92A3-71699DF30B47}" type="datetime1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710A-5853-8746-9AD7-C1F8070B0991}" type="datetime1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D81A-06A3-9046-ABDD-4E56FEAD233A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E8C0-413B-9641-BA29-2337026DDD3D}" type="datetime1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1F1DD-560F-F04A-88FA-AAA9F0FA4DAA}" type="datetime1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Biological and Computer Vision. Gabriel Kreiman.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85FC-C397-B746-A179-4CCF05787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14350" y="124885"/>
            <a:ext cx="5829300" cy="698076"/>
          </a:xfrm>
        </p:spPr>
        <p:txBody>
          <a:bodyPr>
            <a:normAutofit/>
          </a:bodyPr>
          <a:lstStyle/>
          <a:p>
            <a:r>
              <a:rPr lang="en-US" sz="4000" dirty="0"/>
              <a:t>Figure IX-1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07719" y="8475136"/>
            <a:ext cx="3242563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BB933-4E05-064A-B6F4-1FCBBEBF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559050"/>
            <a:ext cx="66675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6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IX-10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657167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4BC5B-6057-184B-A44F-5F63A68A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4" y="551117"/>
            <a:ext cx="6523990" cy="80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65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IX-11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8F244-486B-0A4C-BA5A-EEF54604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282950"/>
            <a:ext cx="4953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9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IX-12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15083-9B5E-4746-81C5-05D876C99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705100"/>
            <a:ext cx="49149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IX-13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02C01-6DD9-5445-BDE2-C5821DA6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225550"/>
            <a:ext cx="66802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32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IX-2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D85AA-A505-3A48-95C1-92F586A0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2660650"/>
            <a:ext cx="66929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1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IX-3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33BB0-C980-B640-A85D-266D2837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670300"/>
            <a:ext cx="30480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IX-4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</a:t>
            </a:r>
            <a:r>
              <a:rPr lang="en-US" dirty="0"/>
              <a:t>Gabriel Kreiman.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E19A0-809C-E44D-B117-E5E4DFE72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606550"/>
            <a:ext cx="50419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IX-5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33E38-B290-F74B-B895-9E3A817B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3028950"/>
            <a:ext cx="3378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IX-6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 dirty="0"/>
              <a:t>Biological and Computer Vision. Gabriel Kreiman.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23AEC-AEB6-4F47-8A49-BB1ECEF0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124200"/>
            <a:ext cx="675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6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</a:t>
            </a:r>
            <a:r>
              <a:rPr lang="en-US" sz="4000" dirty="0"/>
              <a:t>IX</a:t>
            </a:r>
            <a:r>
              <a:rPr lang="en-US" sz="4000" baseline="0" dirty="0"/>
              <a:t>-7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363E3-CB59-4240-B256-431E1373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711450"/>
            <a:ext cx="52578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IX-8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3758F-0E2B-A849-AFB7-D355ED55B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590550"/>
            <a:ext cx="6845300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0"/>
            <a:ext cx="5915025" cy="71712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Figure</a:t>
            </a:r>
            <a:r>
              <a:rPr lang="en-US" sz="4000" baseline="0" dirty="0"/>
              <a:t> IX-9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475136"/>
            <a:ext cx="6857999" cy="486833"/>
          </a:xfrm>
        </p:spPr>
        <p:txBody>
          <a:bodyPr/>
          <a:lstStyle/>
          <a:p>
            <a:r>
              <a:rPr lang="en-US"/>
              <a:t>Biological and Computer Vision. Gabriel Kreiman.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6BED1-80BB-724D-BC4D-3D4C2DAC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683000"/>
            <a:ext cx="6731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143</Words>
  <Application>Microsoft Macintosh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Figure IX-1</vt:lpstr>
      <vt:lpstr>Figure IX-2</vt:lpstr>
      <vt:lpstr>Figure IX-3</vt:lpstr>
      <vt:lpstr>Figure IX-4</vt:lpstr>
      <vt:lpstr>Figure IX-5</vt:lpstr>
      <vt:lpstr>Figure IX-6</vt:lpstr>
      <vt:lpstr>Figure IX-7</vt:lpstr>
      <vt:lpstr>Figure IX-8</vt:lpstr>
      <vt:lpstr>Figure IX-9</vt:lpstr>
      <vt:lpstr>Figure IX-10</vt:lpstr>
      <vt:lpstr>Figure IX-11</vt:lpstr>
      <vt:lpstr>Figure IX-12</vt:lpstr>
      <vt:lpstr>Figure IX-13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kreiman</dc:creator>
  <cp:lastModifiedBy>gabriel kreiman</cp:lastModifiedBy>
  <cp:revision>18</cp:revision>
  <dcterms:created xsi:type="dcterms:W3CDTF">2020-01-16T05:38:40Z</dcterms:created>
  <dcterms:modified xsi:type="dcterms:W3CDTF">2020-02-17T15:36:28Z</dcterms:modified>
</cp:coreProperties>
</file>